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8288000" cy="10287000"/>
  <p:notesSz cx="6858000" cy="9144000"/>
  <p:embeddedFontLst>
    <p:embeddedFont>
      <p:font typeface="Poppins Bold" charset="1" panose="00000800000000000000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jpe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654931" y="378324"/>
            <a:ext cx="8272196" cy="523009"/>
            <a:chOff x="0" y="0"/>
            <a:chExt cx="11029594" cy="69734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777350" y="45468"/>
              <a:ext cx="1251219" cy="606410"/>
            </a:xfrm>
            <a:custGeom>
              <a:avLst/>
              <a:gdLst/>
              <a:ahLst/>
              <a:cxnLst/>
              <a:rect r="r" b="b" t="t" l="l"/>
              <a:pathLst>
                <a:path h="606410" w="1251219">
                  <a:moveTo>
                    <a:pt x="0" y="0"/>
                  </a:moveTo>
                  <a:lnTo>
                    <a:pt x="1251219" y="0"/>
                  </a:lnTo>
                  <a:lnTo>
                    <a:pt x="1251219" y="606409"/>
                  </a:lnTo>
                  <a:lnTo>
                    <a:pt x="0" y="606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22925" r="0" b="-22968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4483167" y="125652"/>
              <a:ext cx="1562465" cy="446041"/>
            </a:xfrm>
            <a:custGeom>
              <a:avLst/>
              <a:gdLst/>
              <a:ahLst/>
              <a:cxnLst/>
              <a:rect r="r" b="b" t="t" l="l"/>
              <a:pathLst>
                <a:path h="446041" w="1562465">
                  <a:moveTo>
                    <a:pt x="0" y="0"/>
                  </a:moveTo>
                  <a:lnTo>
                    <a:pt x="1562465" y="0"/>
                  </a:lnTo>
                  <a:lnTo>
                    <a:pt x="1562465" y="446041"/>
                  </a:lnTo>
                  <a:lnTo>
                    <a:pt x="0" y="4460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2607" r="0" b="0"/>
              </a:stretch>
            </a:blipFill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6413265" y="0"/>
              <a:ext cx="904701" cy="697345"/>
            </a:xfrm>
            <a:custGeom>
              <a:avLst/>
              <a:gdLst/>
              <a:ahLst/>
              <a:cxnLst/>
              <a:rect r="r" b="b" t="t" l="l"/>
              <a:pathLst>
                <a:path h="697345" w="904701">
                  <a:moveTo>
                    <a:pt x="0" y="0"/>
                  </a:moveTo>
                  <a:lnTo>
                    <a:pt x="904701" y="0"/>
                  </a:lnTo>
                  <a:lnTo>
                    <a:pt x="904701" y="697345"/>
                  </a:lnTo>
                  <a:lnTo>
                    <a:pt x="0" y="6973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1894" r="0" b="-1894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7609999" y="61658"/>
              <a:ext cx="1288745" cy="574029"/>
            </a:xfrm>
            <a:custGeom>
              <a:avLst/>
              <a:gdLst/>
              <a:ahLst/>
              <a:cxnLst/>
              <a:rect r="r" b="b" t="t" l="l"/>
              <a:pathLst>
                <a:path h="574029" w="1288745">
                  <a:moveTo>
                    <a:pt x="0" y="0"/>
                  </a:moveTo>
                  <a:lnTo>
                    <a:pt x="1288745" y="0"/>
                  </a:lnTo>
                  <a:lnTo>
                    <a:pt x="1288745" y="574029"/>
                  </a:lnTo>
                  <a:lnTo>
                    <a:pt x="0" y="5740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9311688" y="11696"/>
              <a:ext cx="673954" cy="673954"/>
            </a:xfrm>
            <a:custGeom>
              <a:avLst/>
              <a:gdLst/>
              <a:ahLst/>
              <a:cxnLst/>
              <a:rect r="r" b="b" t="t" l="l"/>
              <a:pathLst>
                <a:path h="673954" w="673954">
                  <a:moveTo>
                    <a:pt x="0" y="0"/>
                  </a:moveTo>
                  <a:lnTo>
                    <a:pt x="673953" y="0"/>
                  </a:lnTo>
                  <a:lnTo>
                    <a:pt x="673953" y="673953"/>
                  </a:lnTo>
                  <a:lnTo>
                    <a:pt x="0" y="6739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10375194" y="0"/>
              <a:ext cx="654400" cy="697345"/>
            </a:xfrm>
            <a:custGeom>
              <a:avLst/>
              <a:gdLst/>
              <a:ahLst/>
              <a:cxnLst/>
              <a:rect r="r" b="b" t="t" l="l"/>
              <a:pathLst>
                <a:path h="697345" w="654400">
                  <a:moveTo>
                    <a:pt x="0" y="0"/>
                  </a:moveTo>
                  <a:lnTo>
                    <a:pt x="654400" y="0"/>
                  </a:lnTo>
                  <a:lnTo>
                    <a:pt x="654400" y="697345"/>
                  </a:lnTo>
                  <a:lnTo>
                    <a:pt x="0" y="6973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0" y="41965"/>
              <a:ext cx="2525207" cy="613415"/>
            </a:xfrm>
            <a:custGeom>
              <a:avLst/>
              <a:gdLst/>
              <a:ahLst/>
              <a:cxnLst/>
              <a:rect r="r" b="b" t="t" l="l"/>
              <a:pathLst>
                <a:path h="613415" w="2525207">
                  <a:moveTo>
                    <a:pt x="0" y="0"/>
                  </a:moveTo>
                  <a:lnTo>
                    <a:pt x="2525207" y="0"/>
                  </a:lnTo>
                  <a:lnTo>
                    <a:pt x="2525207" y="613415"/>
                  </a:lnTo>
                  <a:lnTo>
                    <a:pt x="0" y="6134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360873" y="234164"/>
            <a:ext cx="8479745" cy="763041"/>
            <a:chOff x="0" y="0"/>
            <a:chExt cx="11306327" cy="1017389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2653087" y="-2344"/>
              <a:ext cx="8653239" cy="91730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32"/>
                </a:lnSpc>
              </a:pPr>
              <a:r>
                <a:rPr lang="en-US" b="true" sz="1706">
                  <a:solidFill>
                    <a:srgbClr val="0858B5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INTERNATIONAL CONFERENCE ON ADVANCED MATERIALS </a:t>
              </a:r>
            </a:p>
            <a:p>
              <a:pPr algn="ctr">
                <a:lnSpc>
                  <a:spcPts val="2832"/>
                </a:lnSpc>
              </a:pPr>
              <a:r>
                <a:rPr lang="en-US" b="true" sz="1706">
                  <a:solidFill>
                    <a:srgbClr val="0858B5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AND SUSTAINABLE DEVELOPMENT 2026</a:t>
              </a:r>
            </a:p>
          </p:txBody>
        </p:sp>
        <p:sp>
          <p:nvSpPr>
            <p:cNvPr name="Freeform 12" id="12"/>
            <p:cNvSpPr/>
            <p:nvPr/>
          </p:nvSpPr>
          <p:spPr>
            <a:xfrm flipH="false" flipV="false" rot="0">
              <a:off x="0" y="95726"/>
              <a:ext cx="2752819" cy="825937"/>
            </a:xfrm>
            <a:custGeom>
              <a:avLst/>
              <a:gdLst/>
              <a:ahLst/>
              <a:cxnLst/>
              <a:rect r="r" b="b" t="t" l="l"/>
              <a:pathLst>
                <a:path h="825937" w="2752819">
                  <a:moveTo>
                    <a:pt x="0" y="0"/>
                  </a:moveTo>
                  <a:lnTo>
                    <a:pt x="2752819" y="0"/>
                  </a:lnTo>
                  <a:lnTo>
                    <a:pt x="2752819" y="825937"/>
                  </a:lnTo>
                  <a:lnTo>
                    <a:pt x="0" y="8259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-49983"/>
              </a:stretch>
            </a:blipFill>
          </p:spPr>
        </p:sp>
        <p:sp>
          <p:nvSpPr>
            <p:cNvPr name="AutoShape 13" id="13"/>
            <p:cNvSpPr/>
            <p:nvPr/>
          </p:nvSpPr>
          <p:spPr>
            <a:xfrm flipH="true">
              <a:off x="2653087" y="0"/>
              <a:ext cx="0" cy="1017389"/>
            </a:xfrm>
            <a:prstGeom prst="line">
              <a:avLst/>
            </a:prstGeom>
            <a:ln cap="flat" w="63500">
              <a:solidFill>
                <a:srgbClr val="0858B5"/>
              </a:solidFill>
              <a:prstDash val="solid"/>
              <a:headEnd type="none" len="sm" w="sm"/>
              <a:tailEnd type="none" len="sm" w="sm"/>
            </a:ln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DAHL8W6Oygo</dc:identifier>
  <dcterms:modified xsi:type="dcterms:W3CDTF">2011-08-01T06:04:30Z</dcterms:modified>
  <cp:revision>1</cp:revision>
  <dc:title>Ấn phẩm_icamsd2026_6.2026</dc:title>
</cp:coreProperties>
</file>