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13716000" cy="10287000"/>
  <p:notesSz cx="6858000" cy="9144000"/>
  <p:embeddedFontLst>
    <p:embeddedFont>
      <p:font typeface="Poppins Bold" charset="1" panose="00000800000000000000"/>
      <p:regular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jpe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94455" y="130719"/>
            <a:ext cx="13176507" cy="572281"/>
            <a:chOff x="0" y="0"/>
            <a:chExt cx="17568677" cy="763041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1989815" y="10148"/>
              <a:ext cx="6489930" cy="6760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124"/>
                </a:lnSpc>
              </a:pPr>
              <a:r>
                <a:rPr lang="en-US" b="true" sz="1279">
                  <a:solidFill>
                    <a:srgbClr val="0858B5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INTERNATIONAL CONFERENCE ON ADVANCED MATERIALS </a:t>
              </a:r>
            </a:p>
            <a:p>
              <a:pPr algn="ctr">
                <a:lnSpc>
                  <a:spcPts val="2124"/>
                </a:lnSpc>
              </a:pPr>
              <a:r>
                <a:rPr lang="en-US" b="true" sz="1279">
                  <a:solidFill>
                    <a:srgbClr val="0858B5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AND SUSTAINABLE DEVELOPMENT 2026</a:t>
              </a:r>
            </a:p>
          </p:txBody>
        </p:sp>
        <p:sp>
          <p:nvSpPr>
            <p:cNvPr name="Freeform 4" id="4"/>
            <p:cNvSpPr/>
            <p:nvPr/>
          </p:nvSpPr>
          <p:spPr>
            <a:xfrm flipH="false" flipV="false" rot="0">
              <a:off x="0" y="71794"/>
              <a:ext cx="2064614" cy="619453"/>
            </a:xfrm>
            <a:custGeom>
              <a:avLst/>
              <a:gdLst/>
              <a:ahLst/>
              <a:cxnLst/>
              <a:rect r="r" b="b" t="t" l="l"/>
              <a:pathLst>
                <a:path h="619453" w="2064614">
                  <a:moveTo>
                    <a:pt x="0" y="0"/>
                  </a:moveTo>
                  <a:lnTo>
                    <a:pt x="2064614" y="0"/>
                  </a:lnTo>
                  <a:lnTo>
                    <a:pt x="2064614" y="619453"/>
                  </a:lnTo>
                  <a:lnTo>
                    <a:pt x="0" y="6194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-49983"/>
              </a:stretch>
            </a:blipFill>
          </p:spPr>
        </p:sp>
        <p:sp>
          <p:nvSpPr>
            <p:cNvPr name="AutoShape 5" id="5"/>
            <p:cNvSpPr/>
            <p:nvPr/>
          </p:nvSpPr>
          <p:spPr>
            <a:xfrm flipH="true">
              <a:off x="1989815" y="0"/>
              <a:ext cx="0" cy="763041"/>
            </a:xfrm>
            <a:prstGeom prst="line">
              <a:avLst/>
            </a:prstGeom>
            <a:ln cap="flat" w="51414">
              <a:solidFill>
                <a:srgbClr val="0858B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1071423" y="142798"/>
              <a:ext cx="985125" cy="477446"/>
            </a:xfrm>
            <a:custGeom>
              <a:avLst/>
              <a:gdLst/>
              <a:ahLst/>
              <a:cxnLst/>
              <a:rect r="r" b="b" t="t" l="l"/>
              <a:pathLst>
                <a:path h="477446" w="985125">
                  <a:moveTo>
                    <a:pt x="0" y="0"/>
                  </a:moveTo>
                  <a:lnTo>
                    <a:pt x="985124" y="0"/>
                  </a:lnTo>
                  <a:lnTo>
                    <a:pt x="985124" y="477446"/>
                  </a:lnTo>
                  <a:lnTo>
                    <a:pt x="0" y="4774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22925" r="0" b="-22968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12414466" y="205930"/>
              <a:ext cx="1230178" cy="351182"/>
            </a:xfrm>
            <a:custGeom>
              <a:avLst/>
              <a:gdLst/>
              <a:ahLst/>
              <a:cxnLst/>
              <a:rect r="r" b="b" t="t" l="l"/>
              <a:pathLst>
                <a:path h="351182" w="1230178">
                  <a:moveTo>
                    <a:pt x="0" y="0"/>
                  </a:moveTo>
                  <a:lnTo>
                    <a:pt x="1230179" y="0"/>
                  </a:lnTo>
                  <a:lnTo>
                    <a:pt x="1230179" y="351182"/>
                  </a:lnTo>
                  <a:lnTo>
                    <a:pt x="0" y="3511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2607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13934094" y="107000"/>
              <a:ext cx="712300" cy="549042"/>
            </a:xfrm>
            <a:custGeom>
              <a:avLst/>
              <a:gdLst/>
              <a:ahLst/>
              <a:cxnLst/>
              <a:rect r="r" b="b" t="t" l="l"/>
              <a:pathLst>
                <a:path h="549042" w="712300">
                  <a:moveTo>
                    <a:pt x="0" y="0"/>
                  </a:moveTo>
                  <a:lnTo>
                    <a:pt x="712300" y="0"/>
                  </a:lnTo>
                  <a:lnTo>
                    <a:pt x="712300" y="549042"/>
                  </a:lnTo>
                  <a:lnTo>
                    <a:pt x="0" y="5490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1894" r="0" b="-1894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14876321" y="155545"/>
              <a:ext cx="1014670" cy="451951"/>
            </a:xfrm>
            <a:custGeom>
              <a:avLst/>
              <a:gdLst/>
              <a:ahLst/>
              <a:cxnLst/>
              <a:rect r="r" b="b" t="t" l="l"/>
              <a:pathLst>
                <a:path h="451951" w="1014670">
                  <a:moveTo>
                    <a:pt x="0" y="0"/>
                  </a:moveTo>
                  <a:lnTo>
                    <a:pt x="1014670" y="0"/>
                  </a:lnTo>
                  <a:lnTo>
                    <a:pt x="1014670" y="451951"/>
                  </a:lnTo>
                  <a:lnTo>
                    <a:pt x="0" y="4519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16216115" y="116208"/>
              <a:ext cx="530625" cy="530625"/>
            </a:xfrm>
            <a:custGeom>
              <a:avLst/>
              <a:gdLst/>
              <a:ahLst/>
              <a:cxnLst/>
              <a:rect r="r" b="b" t="t" l="l"/>
              <a:pathLst>
                <a:path h="530625" w="530625">
                  <a:moveTo>
                    <a:pt x="0" y="0"/>
                  </a:moveTo>
                  <a:lnTo>
                    <a:pt x="530625" y="0"/>
                  </a:lnTo>
                  <a:lnTo>
                    <a:pt x="530625" y="530625"/>
                  </a:lnTo>
                  <a:lnTo>
                    <a:pt x="0" y="5306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7053447" y="107000"/>
              <a:ext cx="515230" cy="549042"/>
            </a:xfrm>
            <a:custGeom>
              <a:avLst/>
              <a:gdLst/>
              <a:ahLst/>
              <a:cxnLst/>
              <a:rect r="r" b="b" t="t" l="l"/>
              <a:pathLst>
                <a:path h="549042" w="515230">
                  <a:moveTo>
                    <a:pt x="0" y="0"/>
                  </a:moveTo>
                  <a:lnTo>
                    <a:pt x="515230" y="0"/>
                  </a:lnTo>
                  <a:lnTo>
                    <a:pt x="515230" y="549042"/>
                  </a:lnTo>
                  <a:lnTo>
                    <a:pt x="0" y="5490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8884727" y="140040"/>
              <a:ext cx="1988176" cy="482961"/>
            </a:xfrm>
            <a:custGeom>
              <a:avLst/>
              <a:gdLst/>
              <a:ahLst/>
              <a:cxnLst/>
              <a:rect r="r" b="b" t="t" l="l"/>
              <a:pathLst>
                <a:path h="482961" w="1988176">
                  <a:moveTo>
                    <a:pt x="0" y="0"/>
                  </a:moveTo>
                  <a:lnTo>
                    <a:pt x="1988175" y="0"/>
                  </a:lnTo>
                  <a:lnTo>
                    <a:pt x="1988175" y="482961"/>
                  </a:lnTo>
                  <a:lnTo>
                    <a:pt x="0" y="4829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DAHL8W6Oygo</dc:identifier>
  <dcterms:modified xsi:type="dcterms:W3CDTF">2011-08-01T06:04:30Z</dcterms:modified>
  <cp:revision>1</cp:revision>
  <dc:title>Ấn phẩm_icamsd2026_6.2026</dc:title>
</cp:coreProperties>
</file>