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</p:sldIdLst>
  <p:sldSz cx="18288000" cy="10287000"/>
  <p:notesSz cx="6858000" cy="9144000"/>
  <p:embeddedFontLst>
    <p:embeddedFont>
      <p:font typeface="Poppins Bold" charset="1" panose="00000800000000000000"/>
      <p:regular r:id="rId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fonts/font7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jpeg" Type="http://schemas.openxmlformats.org/officeDocument/2006/relationships/image"/><Relationship Id="rId8" Target="../media/image7.png" Type="http://schemas.openxmlformats.org/officeDocument/2006/relationships/image"/><Relationship Id="rId9" Target="../media/image8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360873" y="234164"/>
            <a:ext cx="17566253" cy="763041"/>
            <a:chOff x="0" y="0"/>
            <a:chExt cx="23421671" cy="1017389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2653087" y="-2344"/>
              <a:ext cx="8653239" cy="91730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832"/>
                </a:lnSpc>
              </a:pPr>
              <a:r>
                <a:rPr lang="en-US" b="true" sz="1706">
                  <a:solidFill>
                    <a:srgbClr val="0858B5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INTERNATIONAL CONFERENCE ON ADVANCED MATERIALS </a:t>
              </a:r>
            </a:p>
            <a:p>
              <a:pPr algn="ctr">
                <a:lnSpc>
                  <a:spcPts val="2832"/>
                </a:lnSpc>
              </a:pPr>
              <a:r>
                <a:rPr lang="en-US" b="true" sz="1706">
                  <a:solidFill>
                    <a:srgbClr val="0858B5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AND SUSTAINABLE DEVELOPMENT 2026</a:t>
              </a:r>
            </a:p>
          </p:txBody>
        </p:sp>
        <p:sp>
          <p:nvSpPr>
            <p:cNvPr name="Freeform 4" id="4"/>
            <p:cNvSpPr/>
            <p:nvPr/>
          </p:nvSpPr>
          <p:spPr>
            <a:xfrm flipH="false" flipV="false" rot="0">
              <a:off x="0" y="95726"/>
              <a:ext cx="2752819" cy="825937"/>
            </a:xfrm>
            <a:custGeom>
              <a:avLst/>
              <a:gdLst/>
              <a:ahLst/>
              <a:cxnLst/>
              <a:rect r="r" b="b" t="t" l="l"/>
              <a:pathLst>
                <a:path h="825937" w="2752819">
                  <a:moveTo>
                    <a:pt x="0" y="0"/>
                  </a:moveTo>
                  <a:lnTo>
                    <a:pt x="2752819" y="0"/>
                  </a:lnTo>
                  <a:lnTo>
                    <a:pt x="2752819" y="825937"/>
                  </a:lnTo>
                  <a:lnTo>
                    <a:pt x="0" y="8259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-49983"/>
              </a:stretch>
            </a:blipFill>
          </p:spPr>
        </p:sp>
        <p:sp>
          <p:nvSpPr>
            <p:cNvPr name="AutoShape 5" id="5"/>
            <p:cNvSpPr/>
            <p:nvPr/>
          </p:nvSpPr>
          <p:spPr>
            <a:xfrm flipH="true">
              <a:off x="2653087" y="0"/>
              <a:ext cx="0" cy="1017389"/>
            </a:xfrm>
            <a:prstGeom prst="line">
              <a:avLst/>
            </a:prstGeom>
            <a:ln cap="flat" w="63500">
              <a:solidFill>
                <a:srgbClr val="0858B5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12392077" y="246134"/>
              <a:ext cx="2582565" cy="525121"/>
            </a:xfrm>
            <a:custGeom>
              <a:avLst/>
              <a:gdLst/>
              <a:ahLst/>
              <a:cxnLst/>
              <a:rect r="r" b="b" t="t" l="l"/>
              <a:pathLst>
                <a:path h="525121" w="2582565">
                  <a:moveTo>
                    <a:pt x="0" y="0"/>
                  </a:moveTo>
                  <a:lnTo>
                    <a:pt x="2582564" y="0"/>
                  </a:lnTo>
                  <a:lnTo>
                    <a:pt x="2582564" y="525121"/>
                  </a:lnTo>
                  <a:lnTo>
                    <a:pt x="0" y="5251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15181192" y="174943"/>
              <a:ext cx="1377275" cy="667503"/>
            </a:xfrm>
            <a:custGeom>
              <a:avLst/>
              <a:gdLst/>
              <a:ahLst/>
              <a:cxnLst/>
              <a:rect r="r" b="b" t="t" l="l"/>
              <a:pathLst>
                <a:path h="667503" w="1377275">
                  <a:moveTo>
                    <a:pt x="0" y="0"/>
                  </a:moveTo>
                  <a:lnTo>
                    <a:pt x="1377275" y="0"/>
                  </a:lnTo>
                  <a:lnTo>
                    <a:pt x="1377275" y="667503"/>
                  </a:lnTo>
                  <a:lnTo>
                    <a:pt x="0" y="6675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-22925" r="0" b="-22968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16863149" y="263205"/>
              <a:ext cx="1719877" cy="490978"/>
            </a:xfrm>
            <a:custGeom>
              <a:avLst/>
              <a:gdLst/>
              <a:ahLst/>
              <a:cxnLst/>
              <a:rect r="r" b="b" t="t" l="l"/>
              <a:pathLst>
                <a:path h="490978" w="1719877">
                  <a:moveTo>
                    <a:pt x="0" y="0"/>
                  </a:moveTo>
                  <a:lnTo>
                    <a:pt x="1719878" y="0"/>
                  </a:lnTo>
                  <a:lnTo>
                    <a:pt x="1719878" y="490978"/>
                  </a:lnTo>
                  <a:lnTo>
                    <a:pt x="0" y="4909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-2607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18820002" y="124894"/>
              <a:ext cx="995846" cy="767600"/>
            </a:xfrm>
            <a:custGeom>
              <a:avLst/>
              <a:gdLst/>
              <a:ahLst/>
              <a:cxnLst/>
              <a:rect r="r" b="b" t="t" l="l"/>
              <a:pathLst>
                <a:path h="767600" w="995846">
                  <a:moveTo>
                    <a:pt x="0" y="0"/>
                  </a:moveTo>
                  <a:lnTo>
                    <a:pt x="995846" y="0"/>
                  </a:lnTo>
                  <a:lnTo>
                    <a:pt x="995846" y="767600"/>
                  </a:lnTo>
                  <a:lnTo>
                    <a:pt x="0" y="767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-1894" r="0" b="-1894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20052823" y="192764"/>
              <a:ext cx="1418581" cy="631860"/>
            </a:xfrm>
            <a:custGeom>
              <a:avLst/>
              <a:gdLst/>
              <a:ahLst/>
              <a:cxnLst/>
              <a:rect r="r" b="b" t="t" l="l"/>
              <a:pathLst>
                <a:path h="631860" w="1418581">
                  <a:moveTo>
                    <a:pt x="0" y="0"/>
                  </a:moveTo>
                  <a:lnTo>
                    <a:pt x="1418581" y="0"/>
                  </a:lnTo>
                  <a:lnTo>
                    <a:pt x="1418581" y="631860"/>
                  </a:lnTo>
                  <a:lnTo>
                    <a:pt x="0" y="6318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0" r="0" b="0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21783916" y="137768"/>
              <a:ext cx="741852" cy="741852"/>
            </a:xfrm>
            <a:custGeom>
              <a:avLst/>
              <a:gdLst/>
              <a:ahLst/>
              <a:cxnLst/>
              <a:rect r="r" b="b" t="t" l="l"/>
              <a:pathLst>
                <a:path h="741852" w="741852">
                  <a:moveTo>
                    <a:pt x="0" y="0"/>
                  </a:moveTo>
                  <a:lnTo>
                    <a:pt x="741852" y="0"/>
                  </a:lnTo>
                  <a:lnTo>
                    <a:pt x="741852" y="741852"/>
                  </a:lnTo>
                  <a:lnTo>
                    <a:pt x="0" y="7418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0" t="0" r="0" b="0"/>
              </a:stretch>
            </a:blip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22701342" y="124894"/>
              <a:ext cx="720328" cy="767600"/>
            </a:xfrm>
            <a:custGeom>
              <a:avLst/>
              <a:gdLst/>
              <a:ahLst/>
              <a:cxnLst/>
              <a:rect r="r" b="b" t="t" l="l"/>
              <a:pathLst>
                <a:path h="767600" w="720328">
                  <a:moveTo>
                    <a:pt x="0" y="0"/>
                  </a:moveTo>
                  <a:lnTo>
                    <a:pt x="720329" y="0"/>
                  </a:lnTo>
                  <a:lnTo>
                    <a:pt x="720329" y="767600"/>
                  </a:lnTo>
                  <a:lnTo>
                    <a:pt x="0" y="767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DAHL8W6Oygo</dc:identifier>
  <dcterms:modified xsi:type="dcterms:W3CDTF">2011-08-01T06:04:30Z</dcterms:modified>
  <cp:revision>1</cp:revision>
  <dc:title>Ấn phẩm_icamsd2026_6.2026</dc:title>
</cp:coreProperties>
</file>