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3716000" cy="10287000"/>
  <p:notesSz cx="6858000" cy="9144000"/>
  <p:embeddedFontLst>
    <p:embeddedFont>
      <p:font typeface="Poppins Bold" charset="1" panose="000008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655" y="130719"/>
            <a:ext cx="13174690" cy="572281"/>
            <a:chOff x="0" y="0"/>
            <a:chExt cx="17566253" cy="76304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989815" y="10148"/>
              <a:ext cx="6489930" cy="676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24"/>
                </a:lnSpc>
              </a:pPr>
              <a:r>
                <a:rPr lang="en-US" b="true" sz="1279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INTERNATIONAL CONFERENCE ON ADVANCED MATERIALS </a:t>
              </a:r>
            </a:p>
            <a:p>
              <a:pPr algn="ctr">
                <a:lnSpc>
                  <a:spcPts val="2124"/>
                </a:lnSpc>
              </a:pPr>
              <a:r>
                <a:rPr lang="en-US" b="true" sz="1279">
                  <a:solidFill>
                    <a:srgbClr val="0858B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AND SUSTAINABLE DEVELOPMENT 2026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0" y="71794"/>
              <a:ext cx="2064614" cy="619453"/>
            </a:xfrm>
            <a:custGeom>
              <a:avLst/>
              <a:gdLst/>
              <a:ahLst/>
              <a:cxnLst/>
              <a:rect r="r" b="b" t="t" l="l"/>
              <a:pathLst>
                <a:path h="619453" w="2064614">
                  <a:moveTo>
                    <a:pt x="0" y="0"/>
                  </a:moveTo>
                  <a:lnTo>
                    <a:pt x="2064614" y="0"/>
                  </a:lnTo>
                  <a:lnTo>
                    <a:pt x="2064614" y="619453"/>
                  </a:lnTo>
                  <a:lnTo>
                    <a:pt x="0" y="619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9983"/>
              </a:stretch>
            </a:blipFill>
          </p:spPr>
        </p:sp>
        <p:sp>
          <p:nvSpPr>
            <p:cNvPr name="AutoShape 5" id="5"/>
            <p:cNvSpPr/>
            <p:nvPr/>
          </p:nvSpPr>
          <p:spPr>
            <a:xfrm flipH="true">
              <a:off x="1989815" y="0"/>
              <a:ext cx="0" cy="763041"/>
            </a:xfrm>
            <a:prstGeom prst="line">
              <a:avLst/>
            </a:prstGeom>
            <a:ln cap="flat" w="47625">
              <a:solidFill>
                <a:srgbClr val="0858B5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294058" y="184600"/>
              <a:ext cx="1936924" cy="393841"/>
            </a:xfrm>
            <a:custGeom>
              <a:avLst/>
              <a:gdLst/>
              <a:ahLst/>
              <a:cxnLst/>
              <a:rect r="r" b="b" t="t" l="l"/>
              <a:pathLst>
                <a:path h="393841" w="1936924">
                  <a:moveTo>
                    <a:pt x="0" y="0"/>
                  </a:moveTo>
                  <a:lnTo>
                    <a:pt x="1936923" y="0"/>
                  </a:lnTo>
                  <a:lnTo>
                    <a:pt x="1936923" y="393841"/>
                  </a:lnTo>
                  <a:lnTo>
                    <a:pt x="0" y="393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385894" y="131207"/>
              <a:ext cx="1032956" cy="500628"/>
            </a:xfrm>
            <a:custGeom>
              <a:avLst/>
              <a:gdLst/>
              <a:ahLst/>
              <a:cxnLst/>
              <a:rect r="r" b="b" t="t" l="l"/>
              <a:pathLst>
                <a:path h="500628" w="1032956">
                  <a:moveTo>
                    <a:pt x="0" y="0"/>
                  </a:moveTo>
                  <a:lnTo>
                    <a:pt x="1032956" y="0"/>
                  </a:lnTo>
                  <a:lnTo>
                    <a:pt x="1032956" y="500627"/>
                  </a:lnTo>
                  <a:lnTo>
                    <a:pt x="0" y="500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2925" r="0" b="-22968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647362" y="197404"/>
              <a:ext cx="1289908" cy="368233"/>
            </a:xfrm>
            <a:custGeom>
              <a:avLst/>
              <a:gdLst/>
              <a:ahLst/>
              <a:cxnLst/>
              <a:rect r="r" b="b" t="t" l="l"/>
              <a:pathLst>
                <a:path h="368233" w="1289908">
                  <a:moveTo>
                    <a:pt x="0" y="0"/>
                  </a:moveTo>
                  <a:lnTo>
                    <a:pt x="1289908" y="0"/>
                  </a:lnTo>
                  <a:lnTo>
                    <a:pt x="1289908" y="368233"/>
                  </a:lnTo>
                  <a:lnTo>
                    <a:pt x="0" y="36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607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115002" y="93671"/>
              <a:ext cx="746884" cy="575700"/>
            </a:xfrm>
            <a:custGeom>
              <a:avLst/>
              <a:gdLst/>
              <a:ahLst/>
              <a:cxnLst/>
              <a:rect r="r" b="b" t="t" l="l"/>
              <a:pathLst>
                <a:path h="575700" w="746884">
                  <a:moveTo>
                    <a:pt x="0" y="0"/>
                  </a:moveTo>
                  <a:lnTo>
                    <a:pt x="746884" y="0"/>
                  </a:lnTo>
                  <a:lnTo>
                    <a:pt x="746884" y="575700"/>
                  </a:lnTo>
                  <a:lnTo>
                    <a:pt x="0" y="57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894" r="0" b="-1894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039617" y="144573"/>
              <a:ext cx="1063936" cy="473895"/>
            </a:xfrm>
            <a:custGeom>
              <a:avLst/>
              <a:gdLst/>
              <a:ahLst/>
              <a:cxnLst/>
              <a:rect r="r" b="b" t="t" l="l"/>
              <a:pathLst>
                <a:path h="473895" w="1063936">
                  <a:moveTo>
                    <a:pt x="0" y="0"/>
                  </a:moveTo>
                  <a:lnTo>
                    <a:pt x="1063936" y="0"/>
                  </a:lnTo>
                  <a:lnTo>
                    <a:pt x="1063936" y="473895"/>
                  </a:lnTo>
                  <a:lnTo>
                    <a:pt x="0" y="473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6337937" y="103326"/>
              <a:ext cx="556389" cy="556389"/>
            </a:xfrm>
            <a:custGeom>
              <a:avLst/>
              <a:gdLst/>
              <a:ahLst/>
              <a:cxnLst/>
              <a:rect r="r" b="b" t="t" l="l"/>
              <a:pathLst>
                <a:path h="556389" w="556389">
                  <a:moveTo>
                    <a:pt x="0" y="0"/>
                  </a:moveTo>
                  <a:lnTo>
                    <a:pt x="556389" y="0"/>
                  </a:lnTo>
                  <a:lnTo>
                    <a:pt x="556389" y="556389"/>
                  </a:lnTo>
                  <a:lnTo>
                    <a:pt x="0" y="5563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7026007" y="93671"/>
              <a:ext cx="540246" cy="575700"/>
            </a:xfrm>
            <a:custGeom>
              <a:avLst/>
              <a:gdLst/>
              <a:ahLst/>
              <a:cxnLst/>
              <a:rect r="r" b="b" t="t" l="l"/>
              <a:pathLst>
                <a:path h="575700" w="540246">
                  <a:moveTo>
                    <a:pt x="0" y="0"/>
                  </a:moveTo>
                  <a:lnTo>
                    <a:pt x="540246" y="0"/>
                  </a:lnTo>
                  <a:lnTo>
                    <a:pt x="540246" y="575700"/>
                  </a:lnTo>
                  <a:lnTo>
                    <a:pt x="0" y="57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DAHMDuvqY0I</dc:identifier>
  <dcterms:modified xsi:type="dcterms:W3CDTF">2011-08-01T06:04:30Z</dcterms:modified>
  <cp:revision>1</cp:revision>
  <dc:title>Dung_Ấn phẩm_icamsd2026_6.2026</dc:title>
</cp:coreProperties>
</file>