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21374100" cy="30276800"/>
  <p:notesSz cx="6858000" cy="9144000"/>
  <p:embeddedFontLst>
    <p:embeddedFont>
      <p:font typeface="Poppins Bold" pitchFamily="2" charset="77"/>
      <p:regular r:id="rId3"/>
      <p:bold r:id="rId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593" autoAdjust="0"/>
  </p:normalViewPr>
  <p:slideViewPr>
    <p:cSldViewPr>
      <p:cViewPr>
        <p:scale>
          <a:sx n="40" d="100"/>
          <a:sy n="40" d="100"/>
        </p:scale>
        <p:origin x="2248" y="-24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font" Target="fonts/font1.fntdata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font" Target="fonts/font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7097" y="235785"/>
            <a:ext cx="10336279" cy="826031"/>
            <a:chOff x="0" y="0"/>
            <a:chExt cx="13781705" cy="1101374"/>
          </a:xfrm>
        </p:grpSpPr>
        <p:sp>
          <p:nvSpPr>
            <p:cNvPr id="3" name="TextBox 3"/>
            <p:cNvSpPr txBox="1"/>
            <p:nvPr/>
          </p:nvSpPr>
          <p:spPr>
            <a:xfrm>
              <a:off x="2980064" y="-50690"/>
              <a:ext cx="10801641" cy="11410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561"/>
                </a:lnSpc>
              </a:pPr>
              <a:r>
                <a:rPr lang="en-US" sz="2145" b="1">
                  <a:solidFill>
                    <a:srgbClr val="0858B5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INTERNATIONAL CONFERENCE ON ADVANCED MATERIALS </a:t>
              </a:r>
            </a:p>
            <a:p>
              <a:pPr algn="ctr">
                <a:lnSpc>
                  <a:spcPts val="3561"/>
                </a:lnSpc>
              </a:pPr>
              <a:r>
                <a:rPr lang="en-US" sz="2145" b="1">
                  <a:solidFill>
                    <a:srgbClr val="0858B5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AND SUSTAINABLE DEVELOPMENT 2026</a:t>
              </a:r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103628"/>
              <a:ext cx="2980064" cy="894118"/>
            </a:xfrm>
            <a:custGeom>
              <a:avLst/>
              <a:gdLst/>
              <a:ahLst/>
              <a:cxnLst/>
              <a:rect l="l" t="t" r="r" b="b"/>
              <a:pathLst>
                <a:path w="2980064" h="894118">
                  <a:moveTo>
                    <a:pt x="0" y="0"/>
                  </a:moveTo>
                  <a:lnTo>
                    <a:pt x="2980064" y="0"/>
                  </a:lnTo>
                  <a:lnTo>
                    <a:pt x="2980064" y="894118"/>
                  </a:lnTo>
                  <a:lnTo>
                    <a:pt x="0" y="8941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b="-49983"/>
              </a:stretch>
            </a:blipFill>
          </p:spPr>
          <p:txBody>
            <a:bodyPr/>
            <a:lstStyle/>
            <a:p>
              <a:endParaRPr lang="en-VN"/>
            </a:p>
          </p:txBody>
        </p:sp>
        <p:sp>
          <p:nvSpPr>
            <p:cNvPr id="5" name="AutoShape 5"/>
            <p:cNvSpPr/>
            <p:nvPr/>
          </p:nvSpPr>
          <p:spPr>
            <a:xfrm flipH="1">
              <a:off x="2954664" y="0"/>
              <a:ext cx="0" cy="1101374"/>
            </a:xfrm>
            <a:prstGeom prst="line">
              <a:avLst/>
            </a:prstGeom>
            <a:ln w="50800" cap="flat">
              <a:solidFill>
                <a:srgbClr val="0858B5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1214838" y="336337"/>
            <a:ext cx="9884197" cy="624927"/>
            <a:chOff x="0" y="0"/>
            <a:chExt cx="13178930" cy="833237"/>
          </a:xfrm>
        </p:grpSpPr>
        <p:sp>
          <p:nvSpPr>
            <p:cNvPr id="7" name="Freeform 7"/>
            <p:cNvSpPr/>
            <p:nvPr/>
          </p:nvSpPr>
          <p:spPr>
            <a:xfrm>
              <a:off x="5356801" y="150138"/>
              <a:ext cx="1866943" cy="532961"/>
            </a:xfrm>
            <a:custGeom>
              <a:avLst/>
              <a:gdLst/>
              <a:ahLst/>
              <a:cxnLst/>
              <a:rect l="l" t="t" r="r" b="b"/>
              <a:pathLst>
                <a:path w="1866943" h="532961">
                  <a:moveTo>
                    <a:pt x="0" y="0"/>
                  </a:moveTo>
                  <a:lnTo>
                    <a:pt x="1866943" y="0"/>
                  </a:lnTo>
                  <a:lnTo>
                    <a:pt x="1866943" y="532961"/>
                  </a:lnTo>
                  <a:lnTo>
                    <a:pt x="0" y="5329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2607"/>
              </a:stretch>
            </a:blipFill>
          </p:spPr>
          <p:txBody>
            <a:bodyPr/>
            <a:lstStyle/>
            <a:p>
              <a:endParaRPr lang="en-VN"/>
            </a:p>
          </p:txBody>
        </p:sp>
        <p:sp>
          <p:nvSpPr>
            <p:cNvPr id="8" name="Freeform 8"/>
            <p:cNvSpPr/>
            <p:nvPr/>
          </p:nvSpPr>
          <p:spPr>
            <a:xfrm>
              <a:off x="7663017" y="0"/>
              <a:ext cx="1081000" cy="833237"/>
            </a:xfrm>
            <a:custGeom>
              <a:avLst/>
              <a:gdLst/>
              <a:ahLst/>
              <a:cxnLst/>
              <a:rect l="l" t="t" r="r" b="b"/>
              <a:pathLst>
                <a:path w="1081000" h="833237">
                  <a:moveTo>
                    <a:pt x="0" y="0"/>
                  </a:moveTo>
                  <a:lnTo>
                    <a:pt x="1081000" y="0"/>
                  </a:lnTo>
                  <a:lnTo>
                    <a:pt x="1081000" y="833237"/>
                  </a:lnTo>
                  <a:lnTo>
                    <a:pt x="0" y="8332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1894" b="-1894"/>
              </a:stretch>
            </a:blipFill>
          </p:spPr>
          <p:txBody>
            <a:bodyPr/>
            <a:lstStyle/>
            <a:p>
              <a:endParaRPr lang="en-VN"/>
            </a:p>
          </p:txBody>
        </p:sp>
        <p:sp>
          <p:nvSpPr>
            <p:cNvPr id="9" name="Freeform 9"/>
            <p:cNvSpPr/>
            <p:nvPr/>
          </p:nvSpPr>
          <p:spPr>
            <a:xfrm>
              <a:off x="9092958" y="73674"/>
              <a:ext cx="1539883" cy="685889"/>
            </a:xfrm>
            <a:custGeom>
              <a:avLst/>
              <a:gdLst/>
              <a:ahLst/>
              <a:cxnLst/>
              <a:rect l="l" t="t" r="r" b="b"/>
              <a:pathLst>
                <a:path w="1539883" h="685889">
                  <a:moveTo>
                    <a:pt x="0" y="0"/>
                  </a:moveTo>
                  <a:lnTo>
                    <a:pt x="1539883" y="0"/>
                  </a:lnTo>
                  <a:lnTo>
                    <a:pt x="1539883" y="685889"/>
                  </a:lnTo>
                  <a:lnTo>
                    <a:pt x="0" y="6858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VN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11126256" y="13975"/>
              <a:ext cx="805287" cy="805287"/>
            </a:xfrm>
            <a:custGeom>
              <a:avLst/>
              <a:gdLst/>
              <a:ahLst/>
              <a:cxnLst/>
              <a:rect l="l" t="t" r="r" b="b"/>
              <a:pathLst>
                <a:path w="805287" h="805287">
                  <a:moveTo>
                    <a:pt x="0" y="0"/>
                  </a:moveTo>
                  <a:lnTo>
                    <a:pt x="805286" y="0"/>
                  </a:lnTo>
                  <a:lnTo>
                    <a:pt x="805286" y="805287"/>
                  </a:lnTo>
                  <a:lnTo>
                    <a:pt x="0" y="805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VN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12397007" y="0"/>
              <a:ext cx="781923" cy="833237"/>
            </a:xfrm>
            <a:custGeom>
              <a:avLst/>
              <a:gdLst/>
              <a:ahLst/>
              <a:cxnLst/>
              <a:rect l="l" t="t" r="r" b="b"/>
              <a:pathLst>
                <a:path w="781923" h="833237">
                  <a:moveTo>
                    <a:pt x="0" y="0"/>
                  </a:moveTo>
                  <a:lnTo>
                    <a:pt x="781923" y="0"/>
                  </a:lnTo>
                  <a:lnTo>
                    <a:pt x="781923" y="833237"/>
                  </a:lnTo>
                  <a:lnTo>
                    <a:pt x="0" y="8332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VN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3318572" y="54328"/>
              <a:ext cx="1495044" cy="724581"/>
            </a:xfrm>
            <a:custGeom>
              <a:avLst/>
              <a:gdLst/>
              <a:ahLst/>
              <a:cxnLst/>
              <a:rect l="l" t="t" r="r" b="b"/>
              <a:pathLst>
                <a:path w="1495044" h="724581">
                  <a:moveTo>
                    <a:pt x="0" y="0"/>
                  </a:moveTo>
                  <a:lnTo>
                    <a:pt x="1495044" y="0"/>
                  </a:lnTo>
                  <a:lnTo>
                    <a:pt x="1495044" y="724581"/>
                  </a:lnTo>
                  <a:lnTo>
                    <a:pt x="0" y="7245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t="-22925" b="-22968"/>
              </a:stretch>
            </a:blipFill>
          </p:spPr>
          <p:txBody>
            <a:bodyPr/>
            <a:lstStyle/>
            <a:p>
              <a:endParaRPr lang="en-VN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50143"/>
              <a:ext cx="3017294" cy="732951"/>
            </a:xfrm>
            <a:custGeom>
              <a:avLst/>
              <a:gdLst/>
              <a:ahLst/>
              <a:cxnLst/>
              <a:rect l="l" t="t" r="r" b="b"/>
              <a:pathLst>
                <a:path w="3017294" h="732951">
                  <a:moveTo>
                    <a:pt x="0" y="0"/>
                  </a:moveTo>
                  <a:lnTo>
                    <a:pt x="3017294" y="0"/>
                  </a:lnTo>
                  <a:lnTo>
                    <a:pt x="3017294" y="732951"/>
                  </a:lnTo>
                  <a:lnTo>
                    <a:pt x="0" y="7329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VN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0" y="29148094"/>
            <a:ext cx="21384000" cy="1127906"/>
            <a:chOff x="0" y="0"/>
            <a:chExt cx="25816017" cy="136167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5816018" cy="1361674"/>
            </a:xfrm>
            <a:custGeom>
              <a:avLst/>
              <a:gdLst/>
              <a:ahLst/>
              <a:cxnLst/>
              <a:rect l="l" t="t" r="r" b="b"/>
              <a:pathLst>
                <a:path w="25816018" h="1361674">
                  <a:moveTo>
                    <a:pt x="0" y="0"/>
                  </a:moveTo>
                  <a:lnTo>
                    <a:pt x="25816018" y="0"/>
                  </a:lnTo>
                  <a:lnTo>
                    <a:pt x="25816018" y="1361674"/>
                  </a:lnTo>
                  <a:lnTo>
                    <a:pt x="0" y="1361674"/>
                  </a:lnTo>
                  <a:close/>
                </a:path>
              </a:pathLst>
            </a:custGeom>
            <a:solidFill>
              <a:srgbClr val="1957AB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9525"/>
              <a:ext cx="25816017" cy="1371199"/>
            </a:xfrm>
            <a:prstGeom prst="rect">
              <a:avLst/>
            </a:prstGeom>
          </p:spPr>
          <p:txBody>
            <a:bodyPr lIns="8802" tIns="8802" rIns="8802" bIns="8802" rtlCol="0" anchor="ctr"/>
            <a:lstStyle/>
            <a:p>
              <a:pPr algn="ctr">
                <a:lnSpc>
                  <a:spcPts val="127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043910" y="28218456"/>
            <a:ext cx="1493591" cy="1493591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1957AB"/>
              </a:solidFill>
              <a:prstDash val="solid"/>
              <a:miter/>
            </a:ln>
          </p:spPr>
          <p:txBody>
            <a:bodyPr/>
            <a:lstStyle/>
            <a:p>
              <a:endParaRPr lang="en-VN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59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12668250" y="29307741"/>
            <a:ext cx="8248053" cy="7559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10"/>
              </a:lnSpc>
            </a:pPr>
            <a:r>
              <a:rPr lang="en-US" sz="2150" b="1" spc="-21" dirty="0">
                <a:solidFill>
                  <a:srgbClr val="FEFFFF"/>
                </a:solidFill>
                <a:latin typeface="Poppins Bold"/>
                <a:ea typeface="Poppins Bold"/>
                <a:cs typeface="Poppins Bold"/>
                <a:sym typeface="Poppins Bold"/>
              </a:rPr>
              <a:t>TON  DUC THANG UNIVERSITY, HO CHI MINH CITY, VIETNAM</a:t>
            </a:r>
          </a:p>
          <a:p>
            <a:pPr algn="ctr">
              <a:lnSpc>
                <a:spcPts val="3010"/>
              </a:lnSpc>
            </a:pPr>
            <a:r>
              <a:rPr lang="en-US" sz="2150" b="1" spc="-21" dirty="0">
                <a:solidFill>
                  <a:srgbClr val="FEFFFF"/>
                </a:solidFill>
                <a:latin typeface="Poppins Bold"/>
                <a:ea typeface="Poppins Bold"/>
                <a:cs typeface="Poppins Bold"/>
                <a:sym typeface="Poppins Bold"/>
              </a:rPr>
              <a:t> July 12-15, 2026 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569951" y="28458353"/>
            <a:ext cx="441507" cy="4248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b="1" dirty="0">
                <a:solidFill>
                  <a:srgbClr val="ED252A"/>
                </a:solidFill>
                <a:latin typeface="Poppins Bold"/>
                <a:ea typeface="Poppins Bold"/>
                <a:cs typeface="Poppins Bold"/>
                <a:sym typeface="Poppins Bold"/>
              </a:rPr>
              <a:t>ID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26</Words>
  <Application>Microsoft Macintosh PowerPoint</Application>
  <PresentationFormat>Custom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Poppins Bold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Ấn phẩm_icamsd2026_6.2026</dc:title>
  <cp:lastModifiedBy>Kim Dung</cp:lastModifiedBy>
  <cp:revision>4</cp:revision>
  <dcterms:created xsi:type="dcterms:W3CDTF">2006-08-16T00:00:00Z</dcterms:created>
  <dcterms:modified xsi:type="dcterms:W3CDTF">2026-07-07T17:35:22Z</dcterms:modified>
  <dc:identifier>DAHL8W6Oygo</dc:identifier>
</cp:coreProperties>
</file>